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77" r:id="rId2"/>
    <p:sldId id="259" r:id="rId3"/>
    <p:sldId id="261" r:id="rId4"/>
    <p:sldId id="257" r:id="rId5"/>
    <p:sldId id="283" r:id="rId6"/>
    <p:sldId id="282" r:id="rId7"/>
    <p:sldId id="260" r:id="rId8"/>
    <p:sldId id="263" r:id="rId9"/>
    <p:sldId id="262" r:id="rId10"/>
    <p:sldId id="269" r:id="rId11"/>
    <p:sldId id="275" r:id="rId12"/>
    <p:sldId id="273" r:id="rId13"/>
    <p:sldId id="258" r:id="rId14"/>
    <p:sldId id="268" r:id="rId15"/>
    <p:sldId id="271" r:id="rId16"/>
    <p:sldId id="276" r:id="rId17"/>
    <p:sldId id="281" r:id="rId18"/>
    <p:sldId id="264" r:id="rId19"/>
    <p:sldId id="266" r:id="rId20"/>
    <p:sldId id="265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B47DFB-3DF8-479E-8A52-557D01622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F8FCF4-4063-4DCF-BD98-0A81AF4C8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462648-2868-49CE-B14C-BE1757B8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B467-1004-49BA-B557-25D9A3FB3C91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C5B2C6-D46F-41DD-8B01-5A5557374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EADA7D-D4C3-40B0-871C-56127609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46FC-DC07-4DE4-B178-D96DFF429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99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3BC688-605B-452A-AE1E-94724901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6D22B2-AB1C-4E42-90DE-B579C9FE4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EBC6B5-31F6-4BB1-A39D-111A5AC3B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B467-1004-49BA-B557-25D9A3FB3C91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26AECC-BD85-458F-B31E-CB9E0E6B4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D64A28-70D1-4081-A01C-BE5016E5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46FC-DC07-4DE4-B178-D96DFF429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62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8E94947-F513-4536-AF17-165D1CD1F5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139A148-9AFC-457B-BFAA-52CE5EC4E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5B7F7E-80A1-41C8-8CD4-53DC23533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B467-1004-49BA-B557-25D9A3FB3C91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1A69E4-1CBD-437A-B0ED-E61810527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329BAC-D47C-44D4-BF01-AD6AA512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46FC-DC07-4DE4-B178-D96DFF429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05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079CB1-2CEB-404A-AB60-AED4FEBCC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907011-A171-4105-AEA9-204657405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B0CD2B-473D-4CE7-BABF-E11251BEF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B467-1004-49BA-B557-25D9A3FB3C91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B82175-4744-40B8-AE67-6DB023BC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7D2AB5-ACE2-4A4C-936D-F81FD002E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46FC-DC07-4DE4-B178-D96DFF429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07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F2D494-A523-4059-AF94-7439E6404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0917A9-EC07-4C97-B4B5-227C4D135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3F412F-FBF9-4E5F-A991-731DD468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B467-1004-49BA-B557-25D9A3FB3C91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FFC15C-B127-4705-B5A7-25C0CE0C1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5F2FBB-2118-47A9-988C-B1E09481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46FC-DC07-4DE4-B178-D96DFF429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99CFC-6935-4885-8B0D-FEF9F8DC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5782BD-EB78-4915-A94F-26FC07389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49BD20-D426-4ADD-958C-BB23B515C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69D959-5ED8-4775-AD87-D029F937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B467-1004-49BA-B557-25D9A3FB3C91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1F92EA-9026-4E9C-AAC6-28EAAA57E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33181A-E9C9-4DBE-A434-36DDF940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46FC-DC07-4DE4-B178-D96DFF429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81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C80B57-0AA2-4A44-AF1C-66AA17229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D6D59C-7184-4BE2-B2B3-AA8C2E5EA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975E20-BD5F-459A-984A-2F0E426AC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849DF3-ECE4-4325-969D-83898B1842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549EBB8-AAE5-47F8-8EFA-E9D21EB62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F5A5D20-D6DE-4AC9-A8CD-B03DED02C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B467-1004-49BA-B557-25D9A3FB3C91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4B50B47-62A9-4168-80EF-6007DDBE5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3F03446-4CBE-41D4-8D23-C13AD496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46FC-DC07-4DE4-B178-D96DFF429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31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F81430-F522-4D62-9C86-7A8E6473D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0141D0-EC3C-4AF9-B1C7-4395BA96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B467-1004-49BA-B557-25D9A3FB3C91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D06443-4495-47CD-AAE8-A4063354B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2FF020-149A-4485-BB2D-A8851E70B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46FC-DC07-4DE4-B178-D96DFF429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90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2E412A-3934-493E-A6CA-A9501E28B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B467-1004-49BA-B557-25D9A3FB3C91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4CB3E54-EDBC-41A9-8580-1A6DA4C9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182CD1-F253-459A-A51C-309CE71DB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46FC-DC07-4DE4-B178-D96DFF429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70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079495-3A53-44BC-8B68-8F7FCF127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594071-09BF-4389-9FB1-9DDEF15E6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3FF427-AA4C-408E-83D5-D9B3E6EC2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D57659-2CA8-4815-80DA-FCFA9847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B467-1004-49BA-B557-25D9A3FB3C91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F5EAF0-CA51-4CCF-8C92-D3DBC0AD7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DEC994-439C-4697-8877-D208787B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46FC-DC07-4DE4-B178-D96DFF429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01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563986-342D-4067-AED3-FF5D3D899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60191A9-7FEA-489E-84FA-938394B4BE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62FDFF-4D7E-4E13-8E08-03ABCB550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F8D648-4676-4616-9637-FA9A5709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B467-1004-49BA-B557-25D9A3FB3C91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80E88D-3D7F-4337-B2EA-6561577B4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E3D0AA-3D8A-432A-9A59-3337021D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46FC-DC07-4DE4-B178-D96DFF429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35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8B1AC34-EE6A-4591-8094-7DCD24FB6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85687A-A3A7-4D72-8A04-E3B032A25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D294B9-2568-4FB6-9BFD-C126A0355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B467-1004-49BA-B557-25D9A3FB3C91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0381AE-418E-4BE3-A006-DE1589FFE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C4DE3A-A353-4E01-B5DD-AB9EB42EB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746FC-DC07-4DE4-B178-D96DFF429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6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22F509-1312-4CE0-8339-A313EF260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964"/>
            <a:ext cx="10515600" cy="49121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dirty="0"/>
              <a:t>DEFINITION DES COMPETENCES</a:t>
            </a:r>
          </a:p>
          <a:p>
            <a:pPr marL="0" indent="0" algn="ctr">
              <a:buNone/>
            </a:pPr>
            <a:endParaRPr lang="fr-FR" sz="3200" dirty="0"/>
          </a:p>
          <a:p>
            <a:pPr marL="0" indent="0" algn="ctr">
              <a:buNone/>
            </a:pPr>
            <a:r>
              <a:rPr lang="fr-FR" sz="3200" dirty="0"/>
              <a:t>PREPARATION D’UNE SEQUENCE</a:t>
            </a:r>
          </a:p>
          <a:p>
            <a:pPr marL="0" indent="0" algn="ctr">
              <a:buNone/>
            </a:pPr>
            <a:endParaRPr lang="fr-FR" sz="3200" dirty="0"/>
          </a:p>
          <a:p>
            <a:pPr marL="0" indent="0" algn="ctr">
              <a:buNone/>
            </a:pPr>
            <a:r>
              <a:rPr lang="fr-FR" sz="3200" dirty="0"/>
              <a:t>CREATION DES </a:t>
            </a:r>
            <a:r>
              <a:rPr lang="fr-FR" sz="3200" dirty="0" err="1"/>
              <a:t>TPs</a:t>
            </a:r>
            <a:endParaRPr lang="fr-FR" sz="3200" dirty="0"/>
          </a:p>
          <a:p>
            <a:pPr marL="0" indent="0" algn="ctr">
              <a:buNone/>
            </a:pPr>
            <a:endParaRPr lang="fr-FR" sz="3200" dirty="0"/>
          </a:p>
          <a:p>
            <a:pPr marL="0" indent="0" algn="ctr">
              <a:buNone/>
            </a:pPr>
            <a:r>
              <a:rPr lang="fr-FR" sz="3200" dirty="0"/>
              <a:t>EVALUATION</a:t>
            </a:r>
          </a:p>
          <a:p>
            <a:pPr marL="0" indent="0" algn="ctr">
              <a:buNone/>
            </a:pPr>
            <a:endParaRPr lang="fr-FR" dirty="0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E2565D12-2AFE-43C3-BE35-926595EB7418}"/>
              </a:ext>
            </a:extLst>
          </p:cNvPr>
          <p:cNvCxnSpPr/>
          <p:nvPr/>
        </p:nvCxnSpPr>
        <p:spPr>
          <a:xfrm>
            <a:off x="6100277" y="1719744"/>
            <a:ext cx="0" cy="4840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9DBD7A4-BD3B-4BBB-9AF0-B83A2FFE7B67}"/>
              </a:ext>
            </a:extLst>
          </p:cNvPr>
          <p:cNvCxnSpPr/>
          <p:nvPr/>
        </p:nvCxnSpPr>
        <p:spPr>
          <a:xfrm>
            <a:off x="6100277" y="2903085"/>
            <a:ext cx="0" cy="4840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7BB1B81-0A8E-4272-AF78-2555CC7866F0}"/>
              </a:ext>
            </a:extLst>
          </p:cNvPr>
          <p:cNvCxnSpPr/>
          <p:nvPr/>
        </p:nvCxnSpPr>
        <p:spPr>
          <a:xfrm>
            <a:off x="6100277" y="4023673"/>
            <a:ext cx="0" cy="4840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19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06112DBF-8FA2-4841-B0BE-EC4B14204A02}"/>
              </a:ext>
            </a:extLst>
          </p:cNvPr>
          <p:cNvSpPr txBox="1">
            <a:spLocks/>
          </p:cNvSpPr>
          <p:nvPr/>
        </p:nvSpPr>
        <p:spPr>
          <a:xfrm>
            <a:off x="2512171" y="469217"/>
            <a:ext cx="6007522" cy="124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CREATION DU TP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5F8DBF7-46EF-44BC-9D7B-4E9336E8E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30"/>
          <a:stretch/>
        </p:blipFill>
        <p:spPr>
          <a:xfrm>
            <a:off x="0" y="2173940"/>
            <a:ext cx="11845992" cy="3088341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6FB3EE04-7703-44BC-8405-63D93910E27E}"/>
              </a:ext>
            </a:extLst>
          </p:cNvPr>
          <p:cNvSpPr/>
          <p:nvPr/>
        </p:nvSpPr>
        <p:spPr>
          <a:xfrm>
            <a:off x="1427178" y="3244459"/>
            <a:ext cx="10011787" cy="3690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BAE661-7E6F-42AF-BA90-557CE4E4F995}"/>
              </a:ext>
            </a:extLst>
          </p:cNvPr>
          <p:cNvSpPr/>
          <p:nvPr/>
        </p:nvSpPr>
        <p:spPr>
          <a:xfrm>
            <a:off x="2214282" y="2232212"/>
            <a:ext cx="7888942" cy="510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59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01124109-9988-42D7-95EF-5B169ECFF2C7}"/>
              </a:ext>
            </a:extLst>
          </p:cNvPr>
          <p:cNvSpPr txBox="1">
            <a:spLocks/>
          </p:cNvSpPr>
          <p:nvPr/>
        </p:nvSpPr>
        <p:spPr>
          <a:xfrm rot="19348121">
            <a:off x="-1539875" y="1347758"/>
            <a:ext cx="6007522" cy="124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CREATION</a:t>
            </a:r>
          </a:p>
          <a:p>
            <a:pPr algn="ctr"/>
            <a:r>
              <a:rPr lang="fr-FR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DU TP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675A73D-A849-47BC-AFB5-47D3D3536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148" y="321033"/>
            <a:ext cx="8965217" cy="649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00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06112DBF-8FA2-4841-B0BE-EC4B14204A02}"/>
              </a:ext>
            </a:extLst>
          </p:cNvPr>
          <p:cNvSpPr txBox="1">
            <a:spLocks/>
          </p:cNvSpPr>
          <p:nvPr/>
        </p:nvSpPr>
        <p:spPr>
          <a:xfrm>
            <a:off x="2512171" y="469217"/>
            <a:ext cx="6007522" cy="124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CREATION DU TP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5F8DBF7-46EF-44BC-9D7B-4E9336E8E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30"/>
          <a:stretch/>
        </p:blipFill>
        <p:spPr>
          <a:xfrm>
            <a:off x="0" y="2173940"/>
            <a:ext cx="11845992" cy="3088341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6FB3EE04-7703-44BC-8405-63D93910E27E}"/>
              </a:ext>
            </a:extLst>
          </p:cNvPr>
          <p:cNvSpPr/>
          <p:nvPr/>
        </p:nvSpPr>
        <p:spPr>
          <a:xfrm>
            <a:off x="1427178" y="3244459"/>
            <a:ext cx="10011787" cy="3690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2207563-98B5-497F-BA33-10CD04A4ED42}"/>
              </a:ext>
            </a:extLst>
          </p:cNvPr>
          <p:cNvSpPr/>
          <p:nvPr/>
        </p:nvSpPr>
        <p:spPr>
          <a:xfrm>
            <a:off x="1427178" y="4071031"/>
            <a:ext cx="10011787" cy="3690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4AC7C29-B493-494C-8FDE-388840EC8F69}"/>
              </a:ext>
            </a:extLst>
          </p:cNvPr>
          <p:cNvSpPr/>
          <p:nvPr/>
        </p:nvSpPr>
        <p:spPr>
          <a:xfrm>
            <a:off x="1359130" y="4878224"/>
            <a:ext cx="10011787" cy="369081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10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01124109-9988-42D7-95EF-5B169ECFF2C7}"/>
              </a:ext>
            </a:extLst>
          </p:cNvPr>
          <p:cNvSpPr txBox="1">
            <a:spLocks/>
          </p:cNvSpPr>
          <p:nvPr/>
        </p:nvSpPr>
        <p:spPr>
          <a:xfrm rot="19348121">
            <a:off x="-1521947" y="1222251"/>
            <a:ext cx="6007522" cy="124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CREATION</a:t>
            </a:r>
          </a:p>
          <a:p>
            <a:pPr algn="ctr"/>
            <a:r>
              <a:rPr lang="fr-FR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DU TP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7E830B4-E30A-4F0E-88CB-B56F59D0E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653" y="0"/>
            <a:ext cx="7822477" cy="711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89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7E84549-403F-4887-9985-711B72D08C70}"/>
              </a:ext>
            </a:extLst>
          </p:cNvPr>
          <p:cNvSpPr txBox="1">
            <a:spLocks/>
          </p:cNvSpPr>
          <p:nvPr/>
        </p:nvSpPr>
        <p:spPr>
          <a:xfrm>
            <a:off x="651792" y="2074462"/>
            <a:ext cx="10515600" cy="2174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ORGANISATION</a:t>
            </a:r>
          </a:p>
          <a:p>
            <a:pPr algn="ctr"/>
            <a:r>
              <a:rPr lang="fr-FR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et EVALUATION sous forme de LIVRET </a:t>
            </a:r>
          </a:p>
        </p:txBody>
      </p:sp>
    </p:spTree>
    <p:extLst>
      <p:ext uri="{BB962C8B-B14F-4D97-AF65-F5344CB8AC3E}">
        <p14:creationId xmlns:p14="http://schemas.microsoft.com/office/powerpoint/2010/main" val="2568547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597FC6E-0DD7-409D-AE3C-20F604CF6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012" y="0"/>
            <a:ext cx="548100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29C7AED-B62E-47CA-9FC3-470CF9F278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13"/>
          <a:stretch/>
        </p:blipFill>
        <p:spPr>
          <a:xfrm>
            <a:off x="510988" y="-482"/>
            <a:ext cx="5127812" cy="68584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972849-EB94-4049-98B1-818AFD594383}"/>
              </a:ext>
            </a:extLst>
          </p:cNvPr>
          <p:cNvSpPr/>
          <p:nvPr/>
        </p:nvSpPr>
        <p:spPr>
          <a:xfrm>
            <a:off x="968188" y="1676399"/>
            <a:ext cx="4661647" cy="4437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5B1CF0-396D-4E9B-BC98-53E582435CDC}"/>
              </a:ext>
            </a:extLst>
          </p:cNvPr>
          <p:cNvSpPr/>
          <p:nvPr/>
        </p:nvSpPr>
        <p:spPr>
          <a:xfrm>
            <a:off x="887506" y="2559424"/>
            <a:ext cx="4742329" cy="4437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B171EF-3EB0-4EA0-8EEA-9DF834EAA8DC}"/>
              </a:ext>
            </a:extLst>
          </p:cNvPr>
          <p:cNvSpPr/>
          <p:nvPr/>
        </p:nvSpPr>
        <p:spPr>
          <a:xfrm>
            <a:off x="968188" y="3428758"/>
            <a:ext cx="4661647" cy="4437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5F3036-5524-4E28-8E7B-5B56F785F596}"/>
              </a:ext>
            </a:extLst>
          </p:cNvPr>
          <p:cNvSpPr/>
          <p:nvPr/>
        </p:nvSpPr>
        <p:spPr>
          <a:xfrm>
            <a:off x="887506" y="4291731"/>
            <a:ext cx="4742329" cy="4437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726B11-FB24-4964-BE4A-58B07C7449EF}"/>
              </a:ext>
            </a:extLst>
          </p:cNvPr>
          <p:cNvSpPr/>
          <p:nvPr/>
        </p:nvSpPr>
        <p:spPr>
          <a:xfrm>
            <a:off x="887507" y="5154704"/>
            <a:ext cx="4733364" cy="4437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084FE9-4FC6-4060-9299-7A8E0243EE29}"/>
              </a:ext>
            </a:extLst>
          </p:cNvPr>
          <p:cNvSpPr/>
          <p:nvPr/>
        </p:nvSpPr>
        <p:spPr>
          <a:xfrm>
            <a:off x="896471" y="6116292"/>
            <a:ext cx="4733364" cy="4437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91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C557F61-1A07-44B3-9F90-AFAD8089A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470"/>
            <a:ext cx="12192000" cy="6046506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12520058-07C7-450A-BF76-82513C6E9EFE}"/>
              </a:ext>
            </a:extLst>
          </p:cNvPr>
          <p:cNvSpPr txBox="1">
            <a:spLocks/>
          </p:cNvSpPr>
          <p:nvPr/>
        </p:nvSpPr>
        <p:spPr>
          <a:xfrm>
            <a:off x="3092239" y="119594"/>
            <a:ext cx="6007522" cy="124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ROTATION TP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6CFF0D1-CF1A-4F10-9626-2A16BD0B34C2}"/>
              </a:ext>
            </a:extLst>
          </p:cNvPr>
          <p:cNvSpPr/>
          <p:nvPr/>
        </p:nvSpPr>
        <p:spPr>
          <a:xfrm>
            <a:off x="5710105" y="3470219"/>
            <a:ext cx="1258350" cy="51478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FE90E5-63B3-4059-AEBF-2F8B80B8D8DF}"/>
              </a:ext>
            </a:extLst>
          </p:cNvPr>
          <p:cNvSpPr/>
          <p:nvPr/>
        </p:nvSpPr>
        <p:spPr>
          <a:xfrm rot="19737276">
            <a:off x="-645857" y="2740506"/>
            <a:ext cx="571988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151854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29C7AED-B62E-47CA-9FC3-470CF9F27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13"/>
          <a:stretch/>
        </p:blipFill>
        <p:spPr>
          <a:xfrm>
            <a:off x="510988" y="-482"/>
            <a:ext cx="5127812" cy="6858481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02CD4039-0EA6-4B13-A940-2C7B2F816213}"/>
              </a:ext>
            </a:extLst>
          </p:cNvPr>
          <p:cNvSpPr/>
          <p:nvPr/>
        </p:nvSpPr>
        <p:spPr>
          <a:xfrm>
            <a:off x="703854" y="4975412"/>
            <a:ext cx="5392146" cy="123713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noFill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BC81603F-9455-4ED3-AD3B-A383BA6FEF20}"/>
              </a:ext>
            </a:extLst>
          </p:cNvPr>
          <p:cNvGrpSpPr/>
          <p:nvPr/>
        </p:nvGrpSpPr>
        <p:grpSpPr>
          <a:xfrm rot="20451532">
            <a:off x="5920630" y="4055886"/>
            <a:ext cx="1623060" cy="633730"/>
            <a:chOff x="0" y="0"/>
            <a:chExt cx="1672255" cy="910360"/>
          </a:xfrm>
        </p:grpSpPr>
        <p:sp>
          <p:nvSpPr>
            <p:cNvPr id="17" name="Explosion : 8 points 16">
              <a:extLst>
                <a:ext uri="{FF2B5EF4-FFF2-40B4-BE49-F238E27FC236}">
                  <a16:creationId xmlns:a16="http://schemas.microsoft.com/office/drawing/2014/main" id="{BA858A67-4BEA-488E-80E5-17C001F3293B}"/>
                </a:ext>
              </a:extLst>
            </p:cNvPr>
            <p:cNvSpPr/>
            <p:nvPr/>
          </p:nvSpPr>
          <p:spPr>
            <a:xfrm>
              <a:off x="0" y="0"/>
              <a:ext cx="1672255" cy="910360"/>
            </a:xfrm>
            <a:prstGeom prst="irregularSeal1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8" name="Zone de texte 2">
              <a:extLst>
                <a:ext uri="{FF2B5EF4-FFF2-40B4-BE49-F238E27FC236}">
                  <a16:creationId xmlns:a16="http://schemas.microsoft.com/office/drawing/2014/main" id="{BF4EF746-F72C-4FFE-8130-CDFEB91B2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48" y="182203"/>
              <a:ext cx="1247775" cy="465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600" b="1" i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EVAL C3,1</a:t>
              </a: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3C6FEC12-94C5-4714-944B-D090BC58A9B3}"/>
              </a:ext>
            </a:extLst>
          </p:cNvPr>
          <p:cNvCxnSpPr>
            <a:cxnSpLocks/>
          </p:cNvCxnSpPr>
          <p:nvPr/>
        </p:nvCxnSpPr>
        <p:spPr>
          <a:xfrm flipH="1">
            <a:off x="5325035" y="4900980"/>
            <a:ext cx="936937" cy="6123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59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597FC6E-0DD7-409D-AE3C-20F604CF6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012" y="0"/>
            <a:ext cx="548100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29C7AED-B62E-47CA-9FC3-470CF9F278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13"/>
          <a:stretch/>
        </p:blipFill>
        <p:spPr>
          <a:xfrm>
            <a:off x="510988" y="-482"/>
            <a:ext cx="5127812" cy="6858481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6CB631A7-7D06-4137-B0EF-36BE938F3EB1}"/>
              </a:ext>
            </a:extLst>
          </p:cNvPr>
          <p:cNvCxnSpPr/>
          <p:nvPr/>
        </p:nvCxnSpPr>
        <p:spPr>
          <a:xfrm>
            <a:off x="5638800" y="1039906"/>
            <a:ext cx="561212" cy="18467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DDF1BF5-50A1-4D6C-8DB9-9C8DC521FA30}"/>
              </a:ext>
            </a:extLst>
          </p:cNvPr>
          <p:cNvCxnSpPr>
            <a:cxnSpLocks/>
          </p:cNvCxnSpPr>
          <p:nvPr/>
        </p:nvCxnSpPr>
        <p:spPr>
          <a:xfrm>
            <a:off x="5638800" y="2026023"/>
            <a:ext cx="561212" cy="86061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9301FF5-72AA-4F38-B9F1-E0A27E1D8295}"/>
              </a:ext>
            </a:extLst>
          </p:cNvPr>
          <p:cNvCxnSpPr>
            <a:cxnSpLocks/>
          </p:cNvCxnSpPr>
          <p:nvPr/>
        </p:nvCxnSpPr>
        <p:spPr>
          <a:xfrm flipV="1">
            <a:off x="5638800" y="2886635"/>
            <a:ext cx="561212" cy="83371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4EA4DF4-488C-47B7-812A-3D6F025B7D08}"/>
              </a:ext>
            </a:extLst>
          </p:cNvPr>
          <p:cNvCxnSpPr>
            <a:cxnSpLocks/>
          </p:cNvCxnSpPr>
          <p:nvPr/>
        </p:nvCxnSpPr>
        <p:spPr>
          <a:xfrm>
            <a:off x="5642365" y="1532964"/>
            <a:ext cx="623964" cy="22770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3791417A-06C1-426C-9A2E-875F33CCF0E7}"/>
              </a:ext>
            </a:extLst>
          </p:cNvPr>
          <p:cNvCxnSpPr>
            <a:cxnSpLocks/>
          </p:cNvCxnSpPr>
          <p:nvPr/>
        </p:nvCxnSpPr>
        <p:spPr>
          <a:xfrm flipV="1">
            <a:off x="5645930" y="3810000"/>
            <a:ext cx="620399" cy="3406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155419F-533D-4DC5-89B9-3949F7B9D120}"/>
              </a:ext>
            </a:extLst>
          </p:cNvPr>
          <p:cNvCxnSpPr>
            <a:cxnSpLocks/>
          </p:cNvCxnSpPr>
          <p:nvPr/>
        </p:nvCxnSpPr>
        <p:spPr>
          <a:xfrm flipV="1">
            <a:off x="5645930" y="4240305"/>
            <a:ext cx="620399" cy="49306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71AAB90-365A-4ACC-9EC4-953A6E485361}"/>
              </a:ext>
            </a:extLst>
          </p:cNvPr>
          <p:cNvSpPr/>
          <p:nvPr/>
        </p:nvSpPr>
        <p:spPr>
          <a:xfrm rot="19737276">
            <a:off x="338767" y="2613150"/>
            <a:ext cx="571988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BILAN</a:t>
            </a:r>
          </a:p>
        </p:txBody>
      </p:sp>
    </p:spTree>
    <p:extLst>
      <p:ext uri="{BB962C8B-B14F-4D97-AF65-F5344CB8AC3E}">
        <p14:creationId xmlns:p14="http://schemas.microsoft.com/office/powerpoint/2010/main" val="149300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4983050-7FA1-4D86-91AA-252B46382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71" y="239105"/>
            <a:ext cx="11026588" cy="585066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7715599-2979-4997-B57C-A9AFC81B1222}"/>
              </a:ext>
            </a:extLst>
          </p:cNvPr>
          <p:cNvSpPr txBox="1"/>
          <p:nvPr/>
        </p:nvSpPr>
        <p:spPr>
          <a:xfrm>
            <a:off x="10784541" y="690281"/>
            <a:ext cx="439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/>
              <a:t>X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EF313B9-123B-456E-944E-D4635FDA2372}"/>
              </a:ext>
            </a:extLst>
          </p:cNvPr>
          <p:cNvSpPr txBox="1"/>
          <p:nvPr/>
        </p:nvSpPr>
        <p:spPr>
          <a:xfrm>
            <a:off x="11057965" y="1141457"/>
            <a:ext cx="439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/>
              <a:t>X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97B199-26AD-4B94-95E2-E96F6FC57FC6}"/>
              </a:ext>
            </a:extLst>
          </p:cNvPr>
          <p:cNvSpPr txBox="1"/>
          <p:nvPr/>
        </p:nvSpPr>
        <p:spPr>
          <a:xfrm>
            <a:off x="10481983" y="1695455"/>
            <a:ext cx="439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/>
              <a:t>X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1F6B8A2-E717-45AA-B840-98745B51DC58}"/>
              </a:ext>
            </a:extLst>
          </p:cNvPr>
          <p:cNvSpPr txBox="1"/>
          <p:nvPr/>
        </p:nvSpPr>
        <p:spPr>
          <a:xfrm>
            <a:off x="11399745" y="2146631"/>
            <a:ext cx="439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/>
              <a:t>X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0F3464A-6574-46C1-AA33-1943719F6D5D}"/>
              </a:ext>
            </a:extLst>
          </p:cNvPr>
          <p:cNvSpPr txBox="1"/>
          <p:nvPr/>
        </p:nvSpPr>
        <p:spPr>
          <a:xfrm>
            <a:off x="10192870" y="2610441"/>
            <a:ext cx="439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/>
              <a:t>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8A57263-8344-4F23-A955-3D2388E0D8EE}"/>
              </a:ext>
            </a:extLst>
          </p:cNvPr>
          <p:cNvSpPr txBox="1"/>
          <p:nvPr/>
        </p:nvSpPr>
        <p:spPr>
          <a:xfrm>
            <a:off x="11057965" y="3136637"/>
            <a:ext cx="439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/>
              <a:t>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1F17BA0-65A7-4943-A431-C89371BC6D5D}"/>
              </a:ext>
            </a:extLst>
          </p:cNvPr>
          <p:cNvSpPr txBox="1"/>
          <p:nvPr/>
        </p:nvSpPr>
        <p:spPr>
          <a:xfrm>
            <a:off x="10769974" y="3615615"/>
            <a:ext cx="439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/>
              <a:t>X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9DDF63D-EFD4-41C1-8D66-237D2AE68CC4}"/>
              </a:ext>
            </a:extLst>
          </p:cNvPr>
          <p:cNvSpPr txBox="1"/>
          <p:nvPr/>
        </p:nvSpPr>
        <p:spPr>
          <a:xfrm>
            <a:off x="11057965" y="4141811"/>
            <a:ext cx="439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/>
              <a:t>X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6827DF-B393-406D-A5CE-E2DEA5228354}"/>
              </a:ext>
            </a:extLst>
          </p:cNvPr>
          <p:cNvSpPr txBox="1"/>
          <p:nvPr/>
        </p:nvSpPr>
        <p:spPr>
          <a:xfrm>
            <a:off x="10769974" y="4528785"/>
            <a:ext cx="439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/>
              <a:t>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28511CC-6A00-44FF-BFC5-7553B28C6F09}"/>
              </a:ext>
            </a:extLst>
          </p:cNvPr>
          <p:cNvSpPr txBox="1"/>
          <p:nvPr/>
        </p:nvSpPr>
        <p:spPr>
          <a:xfrm>
            <a:off x="11057965" y="5082783"/>
            <a:ext cx="439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/>
              <a:t>X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288BB65-29D3-48F8-BF14-6F08FE4F4E48}"/>
              </a:ext>
            </a:extLst>
          </p:cNvPr>
          <p:cNvSpPr txBox="1"/>
          <p:nvPr/>
        </p:nvSpPr>
        <p:spPr>
          <a:xfrm>
            <a:off x="11399745" y="5535776"/>
            <a:ext cx="439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6103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431C6CD3-8EEC-4191-8032-04B34423D6B6}"/>
              </a:ext>
            </a:extLst>
          </p:cNvPr>
          <p:cNvSpPr txBox="1">
            <a:spLocks/>
          </p:cNvSpPr>
          <p:nvPr/>
        </p:nvSpPr>
        <p:spPr>
          <a:xfrm>
            <a:off x="838200" y="404943"/>
            <a:ext cx="10515600" cy="109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DEFINITION DES COMPETENCES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203FE9-1C54-4F76-9D65-E75AFD904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7" y="1860135"/>
            <a:ext cx="5421449" cy="386335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23DAAF9-76AD-4EAC-9D88-8C8A4B2E6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7" y="1861356"/>
            <a:ext cx="5897462" cy="38799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04A946D-AF84-49FA-9D48-619762444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3" y="1858664"/>
            <a:ext cx="12206383" cy="3899563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19F199E-1141-47EB-AFFF-A9273A0DCB82}"/>
              </a:ext>
            </a:extLst>
          </p:cNvPr>
          <p:cNvCxnSpPr/>
          <p:nvPr/>
        </p:nvCxnSpPr>
        <p:spPr>
          <a:xfrm flipV="1">
            <a:off x="5687736" y="5759177"/>
            <a:ext cx="0" cy="4446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6733A75C-014F-47F6-9274-4EEF8ADC6E69}"/>
              </a:ext>
            </a:extLst>
          </p:cNvPr>
          <p:cNvSpPr txBox="1"/>
          <p:nvPr/>
        </p:nvSpPr>
        <p:spPr>
          <a:xfrm>
            <a:off x="5796792" y="5914238"/>
            <a:ext cx="2725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NIVEAU DE COMPETENCES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74780D63-3823-4EE8-8016-EC59EB82532C}"/>
              </a:ext>
            </a:extLst>
          </p:cNvPr>
          <p:cNvGrpSpPr/>
          <p:nvPr/>
        </p:nvGrpSpPr>
        <p:grpSpPr>
          <a:xfrm>
            <a:off x="6335761" y="2231826"/>
            <a:ext cx="4619711" cy="754104"/>
            <a:chOff x="1353250" y="1199981"/>
            <a:chExt cx="4619711" cy="754104"/>
          </a:xfrm>
        </p:grpSpPr>
        <p:sp>
          <p:nvSpPr>
            <p:cNvPr id="8" name="Titre 1">
              <a:extLst>
                <a:ext uri="{FF2B5EF4-FFF2-40B4-BE49-F238E27FC236}">
                  <a16:creationId xmlns:a16="http://schemas.microsoft.com/office/drawing/2014/main" id="{B7D779DE-ACFD-4EBE-A44B-E2A74028A285}"/>
                </a:ext>
              </a:extLst>
            </p:cNvPr>
            <p:cNvSpPr txBox="1">
              <a:spLocks/>
            </p:cNvSpPr>
            <p:nvPr/>
          </p:nvSpPr>
          <p:spPr>
            <a:xfrm>
              <a:off x="1762388" y="1199981"/>
              <a:ext cx="4210573" cy="7541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2800" b="1" i="1" dirty="0">
                  <a:solidFill>
                    <a:schemeClr val="bg1">
                      <a:lumMod val="6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DECOUVERTE</a:t>
              </a:r>
            </a:p>
          </p:txBody>
        </p:sp>
        <p:cxnSp>
          <p:nvCxnSpPr>
            <p:cNvPr id="3" name="Connecteur droit avec flèche 2">
              <a:extLst>
                <a:ext uri="{FF2B5EF4-FFF2-40B4-BE49-F238E27FC236}">
                  <a16:creationId xmlns:a16="http://schemas.microsoft.com/office/drawing/2014/main" id="{CA894ACD-DAD6-46FC-87B4-9859F6485C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3250" y="1499503"/>
              <a:ext cx="818276" cy="0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2162E95-6B51-4A4F-8645-C723B7532024}"/>
              </a:ext>
            </a:extLst>
          </p:cNvPr>
          <p:cNvGrpSpPr/>
          <p:nvPr/>
        </p:nvGrpSpPr>
        <p:grpSpPr>
          <a:xfrm>
            <a:off x="6335761" y="3370863"/>
            <a:ext cx="5459160" cy="1046040"/>
            <a:chOff x="1353250" y="1320941"/>
            <a:chExt cx="4619711" cy="754104"/>
          </a:xfrm>
        </p:grpSpPr>
        <p:sp>
          <p:nvSpPr>
            <p:cNvPr id="15" name="Titre 1">
              <a:extLst>
                <a:ext uri="{FF2B5EF4-FFF2-40B4-BE49-F238E27FC236}">
                  <a16:creationId xmlns:a16="http://schemas.microsoft.com/office/drawing/2014/main" id="{CF8E3427-D4A2-4C3A-9790-7E8968F46CCE}"/>
                </a:ext>
              </a:extLst>
            </p:cNvPr>
            <p:cNvSpPr txBox="1">
              <a:spLocks/>
            </p:cNvSpPr>
            <p:nvPr/>
          </p:nvSpPr>
          <p:spPr>
            <a:xfrm>
              <a:off x="1762388" y="1320941"/>
              <a:ext cx="4210573" cy="7541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2800" b="1" i="1" dirty="0">
                  <a:solidFill>
                    <a:schemeClr val="bg1">
                      <a:lumMod val="6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APPROFONDISSEMENT</a:t>
              </a:r>
            </a:p>
          </p:txBody>
        </p: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099CD3A5-D114-420D-BFCD-EEE32E3095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3250" y="1620463"/>
              <a:ext cx="818276" cy="0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704791D-C283-4E7F-BD05-C6FD6000D791}"/>
              </a:ext>
            </a:extLst>
          </p:cNvPr>
          <p:cNvGrpSpPr/>
          <p:nvPr/>
        </p:nvGrpSpPr>
        <p:grpSpPr>
          <a:xfrm>
            <a:off x="6308671" y="4736598"/>
            <a:ext cx="4619711" cy="754104"/>
            <a:chOff x="1353250" y="1199981"/>
            <a:chExt cx="4619711" cy="754104"/>
          </a:xfrm>
        </p:grpSpPr>
        <p:sp>
          <p:nvSpPr>
            <p:cNvPr id="18" name="Titre 1">
              <a:extLst>
                <a:ext uri="{FF2B5EF4-FFF2-40B4-BE49-F238E27FC236}">
                  <a16:creationId xmlns:a16="http://schemas.microsoft.com/office/drawing/2014/main" id="{C3ACC6D9-1EAE-44D2-8AB7-44A44D33316E}"/>
                </a:ext>
              </a:extLst>
            </p:cNvPr>
            <p:cNvSpPr txBox="1">
              <a:spLocks/>
            </p:cNvSpPr>
            <p:nvPr/>
          </p:nvSpPr>
          <p:spPr>
            <a:xfrm>
              <a:off x="1762388" y="1199981"/>
              <a:ext cx="4210573" cy="7541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2800" b="1" i="1" dirty="0">
                  <a:solidFill>
                    <a:schemeClr val="bg1">
                      <a:lumMod val="6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MAITRISE</a:t>
              </a:r>
            </a:p>
          </p:txBody>
        </p: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D437623B-812C-402D-A2C5-F0994CE8FB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3250" y="1499503"/>
              <a:ext cx="818276" cy="0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76B376B-D758-4FE2-9966-CC9F0D63D53C}"/>
              </a:ext>
            </a:extLst>
          </p:cNvPr>
          <p:cNvSpPr/>
          <p:nvPr/>
        </p:nvSpPr>
        <p:spPr>
          <a:xfrm>
            <a:off x="5993162" y="3176704"/>
            <a:ext cx="6384023" cy="2582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E302D2-4186-4541-8D0C-56137AF6C649}"/>
              </a:ext>
            </a:extLst>
          </p:cNvPr>
          <p:cNvSpPr/>
          <p:nvPr/>
        </p:nvSpPr>
        <p:spPr>
          <a:xfrm>
            <a:off x="5991762" y="4456964"/>
            <a:ext cx="6605651" cy="1406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72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" grpId="1" animBg="1"/>
      <p:bldP spid="20" grpId="0" animBg="1"/>
      <p:bldP spid="2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751ED13-1A04-4FDA-A4F0-BDCE260C9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968"/>
          <a:stretch/>
        </p:blipFill>
        <p:spPr>
          <a:xfrm>
            <a:off x="332167" y="1096441"/>
            <a:ext cx="3648164" cy="54898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639F36B-24E7-4279-8C20-C16E52D1B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454" y="1096441"/>
            <a:ext cx="7554379" cy="541095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5EFCE34-2D26-41B7-A236-A7A864D5C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85373">
            <a:off x="7078499" y="3257232"/>
            <a:ext cx="3852469" cy="2229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FA22269-ED35-4A37-B017-9C0CA18FFCA0}"/>
              </a:ext>
            </a:extLst>
          </p:cNvPr>
          <p:cNvSpPr txBox="1">
            <a:spLocks/>
          </p:cNvSpPr>
          <p:nvPr/>
        </p:nvSpPr>
        <p:spPr>
          <a:xfrm>
            <a:off x="2386664" y="67713"/>
            <a:ext cx="6712511" cy="124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EVALUATION PRONOTE</a:t>
            </a:r>
          </a:p>
        </p:txBody>
      </p:sp>
    </p:spTree>
    <p:extLst>
      <p:ext uri="{BB962C8B-B14F-4D97-AF65-F5344CB8AC3E}">
        <p14:creationId xmlns:p14="http://schemas.microsoft.com/office/powerpoint/2010/main" val="424384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4983050-7FA1-4D86-91AA-252B46382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71" y="239105"/>
            <a:ext cx="11026588" cy="585066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7715599-2979-4997-B57C-A9AFC81B1222}"/>
              </a:ext>
            </a:extLst>
          </p:cNvPr>
          <p:cNvSpPr txBox="1"/>
          <p:nvPr/>
        </p:nvSpPr>
        <p:spPr>
          <a:xfrm>
            <a:off x="10784541" y="690281"/>
            <a:ext cx="439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/>
              <a:t>X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EF313B9-123B-456E-944E-D4635FDA2372}"/>
              </a:ext>
            </a:extLst>
          </p:cNvPr>
          <p:cNvSpPr txBox="1"/>
          <p:nvPr/>
        </p:nvSpPr>
        <p:spPr>
          <a:xfrm>
            <a:off x="11057965" y="1141457"/>
            <a:ext cx="439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/>
              <a:t>X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97B199-26AD-4B94-95E2-E96F6FC57FC6}"/>
              </a:ext>
            </a:extLst>
          </p:cNvPr>
          <p:cNvSpPr txBox="1"/>
          <p:nvPr/>
        </p:nvSpPr>
        <p:spPr>
          <a:xfrm>
            <a:off x="10481983" y="1695455"/>
            <a:ext cx="439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/>
              <a:t>X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1F6B8A2-E717-45AA-B840-98745B51DC58}"/>
              </a:ext>
            </a:extLst>
          </p:cNvPr>
          <p:cNvSpPr txBox="1"/>
          <p:nvPr/>
        </p:nvSpPr>
        <p:spPr>
          <a:xfrm>
            <a:off x="11399745" y="2146631"/>
            <a:ext cx="439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/>
              <a:t>X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0F3464A-6574-46C1-AA33-1943719F6D5D}"/>
              </a:ext>
            </a:extLst>
          </p:cNvPr>
          <p:cNvSpPr txBox="1"/>
          <p:nvPr/>
        </p:nvSpPr>
        <p:spPr>
          <a:xfrm>
            <a:off x="10192870" y="2610441"/>
            <a:ext cx="439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/>
              <a:t>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8A57263-8344-4F23-A955-3D2388E0D8EE}"/>
              </a:ext>
            </a:extLst>
          </p:cNvPr>
          <p:cNvSpPr txBox="1"/>
          <p:nvPr/>
        </p:nvSpPr>
        <p:spPr>
          <a:xfrm>
            <a:off x="11057965" y="3136637"/>
            <a:ext cx="439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/>
              <a:t>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1F17BA0-65A7-4943-A431-C89371BC6D5D}"/>
              </a:ext>
            </a:extLst>
          </p:cNvPr>
          <p:cNvSpPr txBox="1"/>
          <p:nvPr/>
        </p:nvSpPr>
        <p:spPr>
          <a:xfrm>
            <a:off x="10769974" y="3615615"/>
            <a:ext cx="439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/>
              <a:t>X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9DDF63D-EFD4-41C1-8D66-237D2AE68CC4}"/>
              </a:ext>
            </a:extLst>
          </p:cNvPr>
          <p:cNvSpPr txBox="1"/>
          <p:nvPr/>
        </p:nvSpPr>
        <p:spPr>
          <a:xfrm>
            <a:off x="11057965" y="4141811"/>
            <a:ext cx="439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/>
              <a:t>X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6827DF-B393-406D-A5CE-E2DEA5228354}"/>
              </a:ext>
            </a:extLst>
          </p:cNvPr>
          <p:cNvSpPr txBox="1"/>
          <p:nvPr/>
        </p:nvSpPr>
        <p:spPr>
          <a:xfrm>
            <a:off x="10769974" y="4528785"/>
            <a:ext cx="439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/>
              <a:t>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28511CC-6A00-44FF-BFC5-7553B28C6F09}"/>
              </a:ext>
            </a:extLst>
          </p:cNvPr>
          <p:cNvSpPr txBox="1"/>
          <p:nvPr/>
        </p:nvSpPr>
        <p:spPr>
          <a:xfrm>
            <a:off x="11057965" y="5082783"/>
            <a:ext cx="439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/>
              <a:t>X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288BB65-29D3-48F8-BF14-6F08FE4F4E48}"/>
              </a:ext>
            </a:extLst>
          </p:cNvPr>
          <p:cNvSpPr txBox="1"/>
          <p:nvPr/>
        </p:nvSpPr>
        <p:spPr>
          <a:xfrm>
            <a:off x="11399745" y="5535776"/>
            <a:ext cx="439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/>
              <a:t>X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4197033-0AA7-4047-B722-7E2BB2F8ECE3}"/>
              </a:ext>
            </a:extLst>
          </p:cNvPr>
          <p:cNvSpPr txBox="1"/>
          <p:nvPr/>
        </p:nvSpPr>
        <p:spPr>
          <a:xfrm>
            <a:off x="10473017" y="-89305"/>
            <a:ext cx="1365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1  2 3 4</a:t>
            </a:r>
          </a:p>
        </p:txBody>
      </p:sp>
    </p:spTree>
    <p:extLst>
      <p:ext uri="{BB962C8B-B14F-4D97-AF65-F5344CB8AC3E}">
        <p14:creationId xmlns:p14="http://schemas.microsoft.com/office/powerpoint/2010/main" val="1485024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6BFA84-C3B9-484E-AE59-BC3719D8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170" y="1425980"/>
            <a:ext cx="4370294" cy="4886043"/>
          </a:xfrm>
        </p:spPr>
        <p:txBody>
          <a:bodyPr>
            <a:normAutofit/>
          </a:bodyPr>
          <a:lstStyle/>
          <a:p>
            <a:r>
              <a:rPr lang="fr-FR" dirty="0"/>
              <a:t>Confort d’utilisation</a:t>
            </a:r>
          </a:p>
          <a:p>
            <a:pPr marL="0" indent="0">
              <a:buNone/>
            </a:pPr>
            <a:endParaRPr lang="fr-FR" sz="1500" dirty="0"/>
          </a:p>
          <a:p>
            <a:r>
              <a:rPr lang="fr-FR" dirty="0"/>
              <a:t>Rapidité d’évaluation </a:t>
            </a:r>
          </a:p>
          <a:p>
            <a:endParaRPr lang="fr-FR" sz="1500" dirty="0"/>
          </a:p>
          <a:p>
            <a:r>
              <a:rPr lang="fr-FR" dirty="0"/>
              <a:t>L’élève sait exactement se qu’on attend de lui. </a:t>
            </a:r>
          </a:p>
          <a:p>
            <a:endParaRPr lang="fr-FR" sz="1500" dirty="0"/>
          </a:p>
          <a:p>
            <a:r>
              <a:rPr lang="fr-FR" dirty="0"/>
              <a:t>Traçabilité du parcours </a:t>
            </a:r>
          </a:p>
          <a:p>
            <a:endParaRPr lang="fr-FR" sz="1500" dirty="0"/>
          </a:p>
          <a:p>
            <a:r>
              <a:rPr lang="fr-FR" dirty="0"/>
              <a:t>Possibilité de faire un bilan élève/parents 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78FC73A-FFCB-4E46-956C-B6DABFFCC519}"/>
              </a:ext>
            </a:extLst>
          </p:cNvPr>
          <p:cNvSpPr txBox="1"/>
          <p:nvPr/>
        </p:nvSpPr>
        <p:spPr>
          <a:xfrm>
            <a:off x="1622612" y="779649"/>
            <a:ext cx="2689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u="sng" dirty="0"/>
              <a:t>AVANTAGE: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87FEB0B-06F5-4727-84AB-A2411279D12B}"/>
              </a:ext>
            </a:extLst>
          </p:cNvPr>
          <p:cNvSpPr txBox="1"/>
          <p:nvPr/>
        </p:nvSpPr>
        <p:spPr>
          <a:xfrm>
            <a:off x="6902824" y="779649"/>
            <a:ext cx="3684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u="sng" dirty="0"/>
              <a:t>INCONVENIENTS: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A44AE99-99C5-4761-885A-8CFC13DB28C3}"/>
              </a:ext>
            </a:extLst>
          </p:cNvPr>
          <p:cNvSpPr txBox="1">
            <a:spLocks/>
          </p:cNvSpPr>
          <p:nvPr/>
        </p:nvSpPr>
        <p:spPr>
          <a:xfrm>
            <a:off x="6315635" y="1425980"/>
            <a:ext cx="4370294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Temps de préparation</a:t>
            </a:r>
          </a:p>
          <a:p>
            <a:endParaRPr lang="fr-FR" dirty="0"/>
          </a:p>
          <a:p>
            <a:r>
              <a:rPr lang="fr-FR" dirty="0"/>
              <a:t>Flexibilité si panne CN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1063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7907414-47B7-438C-A5E4-F5BD1514A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13" y="0"/>
            <a:ext cx="11395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6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431C6CD3-8EEC-4191-8032-04B34423D6B6}"/>
              </a:ext>
            </a:extLst>
          </p:cNvPr>
          <p:cNvSpPr txBox="1">
            <a:spLocks/>
          </p:cNvSpPr>
          <p:nvPr/>
        </p:nvSpPr>
        <p:spPr>
          <a:xfrm>
            <a:off x="838200" y="404943"/>
            <a:ext cx="10515600" cy="109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DEFINITION DES COMPETENCES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F578F44-8776-4575-B290-0F9F5F7B2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45" y="1393102"/>
            <a:ext cx="9951083" cy="5222745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40A67A5A-E5DA-400E-BCE2-E877B3871379}"/>
              </a:ext>
            </a:extLst>
          </p:cNvPr>
          <p:cNvCxnSpPr/>
          <p:nvPr/>
        </p:nvCxnSpPr>
        <p:spPr>
          <a:xfrm>
            <a:off x="3271706" y="2833382"/>
            <a:ext cx="0" cy="1510018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811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F2AA058-CF78-4F06-AD38-65D5F8D5B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6" y="1666537"/>
            <a:ext cx="12192000" cy="472195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A716EE6-6A25-4713-B7DF-DF763E0D8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526" y="461234"/>
            <a:ext cx="10515600" cy="1094560"/>
          </a:xfrm>
        </p:spPr>
        <p:txBody>
          <a:bodyPr/>
          <a:lstStyle/>
          <a:p>
            <a:pPr algn="ctr"/>
            <a:r>
              <a:rPr lang="fr-FR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DEFINITION DES COMPETENCES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20C16D-2763-41B5-8DD3-286EFBFD0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79489-D8DD-4176-9889-77243E84F341}"/>
              </a:ext>
            </a:extLst>
          </p:cNvPr>
          <p:cNvSpPr/>
          <p:nvPr/>
        </p:nvSpPr>
        <p:spPr>
          <a:xfrm>
            <a:off x="6633882" y="2525086"/>
            <a:ext cx="5717666" cy="4131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FB375D7-19EC-4784-A0CB-70BE3BF11D5C}"/>
              </a:ext>
            </a:extLst>
          </p:cNvPr>
          <p:cNvSpPr/>
          <p:nvPr/>
        </p:nvSpPr>
        <p:spPr>
          <a:xfrm>
            <a:off x="3008118" y="2807970"/>
            <a:ext cx="9277034" cy="4058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19C7F0-DCB5-4D3C-B3BA-CFB525062B36}"/>
              </a:ext>
            </a:extLst>
          </p:cNvPr>
          <p:cNvSpPr txBox="1"/>
          <p:nvPr/>
        </p:nvSpPr>
        <p:spPr>
          <a:xfrm>
            <a:off x="3753166" y="5465166"/>
            <a:ext cx="9277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i="1" dirty="0">
                <a:solidFill>
                  <a:srgbClr val="FF0000"/>
                </a:solidFill>
              </a:rPr>
              <a:t>VISION sur les 3 années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79B9CE7-E64D-4373-A45B-3824C5228E18}"/>
              </a:ext>
            </a:extLst>
          </p:cNvPr>
          <p:cNvSpPr/>
          <p:nvPr/>
        </p:nvSpPr>
        <p:spPr>
          <a:xfrm>
            <a:off x="3086609" y="4090989"/>
            <a:ext cx="9277034" cy="4058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19625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9" grpId="0"/>
      <p:bldP spid="10" grpId="1" animBg="1"/>
      <p:bldP spid="10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7A57F34-C3D9-4DD9-8F81-A72E14369369}"/>
              </a:ext>
            </a:extLst>
          </p:cNvPr>
          <p:cNvSpPr txBox="1">
            <a:spLocks/>
          </p:cNvSpPr>
          <p:nvPr/>
        </p:nvSpPr>
        <p:spPr>
          <a:xfrm>
            <a:off x="838200" y="2881720"/>
            <a:ext cx="10515600" cy="109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4426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F2AA058-CF78-4F06-AD38-65D5F8D5B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6" y="1666537"/>
            <a:ext cx="12192000" cy="472195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A716EE6-6A25-4713-B7DF-DF763E0D8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526" y="461234"/>
            <a:ext cx="10515600" cy="1094560"/>
          </a:xfrm>
        </p:spPr>
        <p:txBody>
          <a:bodyPr/>
          <a:lstStyle/>
          <a:p>
            <a:pPr algn="ctr"/>
            <a:r>
              <a:rPr lang="fr-FR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PREPARATION DE LA SEQUENCE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20C16D-2763-41B5-8DD3-286EFBFD0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A380C62-D919-4777-9805-99488580104C}"/>
              </a:ext>
            </a:extLst>
          </p:cNvPr>
          <p:cNvSpPr/>
          <p:nvPr/>
        </p:nvSpPr>
        <p:spPr>
          <a:xfrm>
            <a:off x="7171452" y="1484852"/>
            <a:ext cx="553674" cy="52431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86508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9289654-317A-49EB-8278-3446457C58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074"/>
          <a:stretch/>
        </p:blipFill>
        <p:spPr>
          <a:xfrm>
            <a:off x="824753" y="5076879"/>
            <a:ext cx="10354235" cy="68317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3D2A92C-04C9-4A85-9448-71828ED6C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29" y="0"/>
            <a:ext cx="11698941" cy="4918770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703F562-BC0F-4FC0-918C-F636265B845E}"/>
              </a:ext>
            </a:extLst>
          </p:cNvPr>
          <p:cNvCxnSpPr>
            <a:cxnSpLocks/>
          </p:cNvCxnSpPr>
          <p:nvPr/>
        </p:nvCxnSpPr>
        <p:spPr>
          <a:xfrm>
            <a:off x="753747" y="2133600"/>
            <a:ext cx="1729477" cy="31824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A8214F6-A909-46F7-941E-7E0C3CD24E11}"/>
              </a:ext>
            </a:extLst>
          </p:cNvPr>
          <p:cNvCxnSpPr>
            <a:cxnSpLocks/>
          </p:cNvCxnSpPr>
          <p:nvPr/>
        </p:nvCxnSpPr>
        <p:spPr>
          <a:xfrm flipH="1">
            <a:off x="9457765" y="5602941"/>
            <a:ext cx="7351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CA8BB02-901B-4FB3-9A79-2DDF300F7DC8}"/>
              </a:ext>
            </a:extLst>
          </p:cNvPr>
          <p:cNvCxnSpPr>
            <a:cxnSpLocks/>
          </p:cNvCxnSpPr>
          <p:nvPr/>
        </p:nvCxnSpPr>
        <p:spPr>
          <a:xfrm flipH="1" flipV="1">
            <a:off x="9899009" y="411061"/>
            <a:ext cx="293862" cy="51918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54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B64F703-CFE1-42F0-A4F7-B74513A5E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669" r="14875" b="13595"/>
          <a:stretch/>
        </p:blipFill>
        <p:spPr>
          <a:xfrm>
            <a:off x="797856" y="1395866"/>
            <a:ext cx="9986682" cy="52346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742BF31-FFA2-4835-853C-4DE793521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13" t="19509" r="25726" b="77244"/>
          <a:stretch/>
        </p:blipFill>
        <p:spPr>
          <a:xfrm>
            <a:off x="1824318" y="828638"/>
            <a:ext cx="8863214" cy="4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64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8AE127F-FD20-448F-91C4-B4E32197D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424"/>
          <a:stretch/>
        </p:blipFill>
        <p:spPr>
          <a:xfrm>
            <a:off x="6396109" y="1228418"/>
            <a:ext cx="5571773" cy="44011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69E001-4915-47FA-97F5-408F26ACCFEF}"/>
              </a:ext>
            </a:extLst>
          </p:cNvPr>
          <p:cNvSpPr/>
          <p:nvPr/>
        </p:nvSpPr>
        <p:spPr>
          <a:xfrm>
            <a:off x="6448524" y="1559783"/>
            <a:ext cx="5635900" cy="10945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A5A433-9D68-4589-AC64-942C30E7F43E}"/>
              </a:ext>
            </a:extLst>
          </p:cNvPr>
          <p:cNvSpPr/>
          <p:nvPr/>
        </p:nvSpPr>
        <p:spPr>
          <a:xfrm>
            <a:off x="6460520" y="3013179"/>
            <a:ext cx="5635900" cy="10945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83B7D4-BB22-41DF-82E0-460E4E00F006}"/>
              </a:ext>
            </a:extLst>
          </p:cNvPr>
          <p:cNvSpPr/>
          <p:nvPr/>
        </p:nvSpPr>
        <p:spPr>
          <a:xfrm>
            <a:off x="6457488" y="4484940"/>
            <a:ext cx="5635900" cy="10945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B36BB2E-D2E9-4D97-BEDF-317C6F8937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471" r="25726" b="13595"/>
          <a:stretch/>
        </p:blipFill>
        <p:spPr>
          <a:xfrm>
            <a:off x="0" y="1429870"/>
            <a:ext cx="6096000" cy="3998260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06A2CAF-545E-4398-B64C-14E78DCB279C}"/>
              </a:ext>
            </a:extLst>
          </p:cNvPr>
          <p:cNvCxnSpPr>
            <a:cxnSpLocks/>
          </p:cNvCxnSpPr>
          <p:nvPr/>
        </p:nvCxnSpPr>
        <p:spPr>
          <a:xfrm>
            <a:off x="5795892" y="1873624"/>
            <a:ext cx="1438626" cy="28597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21C353FC-37CF-4E54-B486-BA7092804750}"/>
              </a:ext>
            </a:extLst>
          </p:cNvPr>
          <p:cNvCxnSpPr>
            <a:cxnSpLocks/>
          </p:cNvCxnSpPr>
          <p:nvPr/>
        </p:nvCxnSpPr>
        <p:spPr>
          <a:xfrm>
            <a:off x="5795892" y="2221006"/>
            <a:ext cx="1438626" cy="28597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55DED06-7A55-49E4-8A69-AA58871464B7}"/>
              </a:ext>
            </a:extLst>
          </p:cNvPr>
          <p:cNvCxnSpPr>
            <a:cxnSpLocks/>
          </p:cNvCxnSpPr>
          <p:nvPr/>
        </p:nvCxnSpPr>
        <p:spPr>
          <a:xfrm>
            <a:off x="5795892" y="2568388"/>
            <a:ext cx="1438626" cy="28597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B6588B26-7C36-4A71-AD7C-1E333D91150F}"/>
              </a:ext>
            </a:extLst>
          </p:cNvPr>
          <p:cNvCxnSpPr>
            <a:cxnSpLocks/>
          </p:cNvCxnSpPr>
          <p:nvPr/>
        </p:nvCxnSpPr>
        <p:spPr>
          <a:xfrm flipV="1">
            <a:off x="5795892" y="1792941"/>
            <a:ext cx="1366908" cy="10776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ABC960C-08FB-4FBC-8BCD-C91966931E29}"/>
              </a:ext>
            </a:extLst>
          </p:cNvPr>
          <p:cNvCxnSpPr>
            <a:cxnSpLocks/>
          </p:cNvCxnSpPr>
          <p:nvPr/>
        </p:nvCxnSpPr>
        <p:spPr>
          <a:xfrm flipV="1">
            <a:off x="5712655" y="2127606"/>
            <a:ext cx="1225262" cy="18205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AC295ED-06D4-4359-89B2-69EF466A00CF}"/>
              </a:ext>
            </a:extLst>
          </p:cNvPr>
          <p:cNvCxnSpPr>
            <a:cxnSpLocks/>
          </p:cNvCxnSpPr>
          <p:nvPr/>
        </p:nvCxnSpPr>
        <p:spPr>
          <a:xfrm flipV="1">
            <a:off x="5712654" y="2524430"/>
            <a:ext cx="1282371" cy="17536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re 1">
            <a:extLst>
              <a:ext uri="{FF2B5EF4-FFF2-40B4-BE49-F238E27FC236}">
                <a16:creationId xmlns:a16="http://schemas.microsoft.com/office/drawing/2014/main" id="{A01D5E46-A80C-42C4-A4CA-16E3EB50D518}"/>
              </a:ext>
            </a:extLst>
          </p:cNvPr>
          <p:cNvSpPr txBox="1">
            <a:spLocks/>
          </p:cNvSpPr>
          <p:nvPr/>
        </p:nvSpPr>
        <p:spPr>
          <a:xfrm>
            <a:off x="988255" y="365133"/>
            <a:ext cx="10515600" cy="109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PREPARATION DE LA SEQUENCE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FAE526-5887-478A-89FF-F1CEF3AB9A05}"/>
              </a:ext>
            </a:extLst>
          </p:cNvPr>
          <p:cNvSpPr/>
          <p:nvPr/>
        </p:nvSpPr>
        <p:spPr>
          <a:xfrm>
            <a:off x="7534626" y="4222976"/>
            <a:ext cx="3563679" cy="211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B890B8-48CA-41FF-9ED8-0D24F8A3E892}"/>
              </a:ext>
            </a:extLst>
          </p:cNvPr>
          <p:cNvSpPr/>
          <p:nvPr/>
        </p:nvSpPr>
        <p:spPr>
          <a:xfrm>
            <a:off x="7587041" y="1308495"/>
            <a:ext cx="3563679" cy="211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30A81B-7E77-4881-B567-01566DABF35D}"/>
              </a:ext>
            </a:extLst>
          </p:cNvPr>
          <p:cNvSpPr/>
          <p:nvPr/>
        </p:nvSpPr>
        <p:spPr>
          <a:xfrm>
            <a:off x="7587042" y="2782684"/>
            <a:ext cx="3563679" cy="211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FC0B7314-0403-4FA0-A5F7-31A7ED76C44A}"/>
              </a:ext>
            </a:extLst>
          </p:cNvPr>
          <p:cNvSpPr/>
          <p:nvPr/>
        </p:nvSpPr>
        <p:spPr>
          <a:xfrm>
            <a:off x="5443368" y="1067961"/>
            <a:ext cx="7390423" cy="18796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27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7" grpId="0" animBg="1"/>
      <p:bldP spid="2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125</Words>
  <Application>Microsoft Office PowerPoint</Application>
  <PresentationFormat>Grand écran</PresentationFormat>
  <Paragraphs>68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Adobe Gothic Std B</vt:lpstr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DEFINITION DES COMPETENCES</vt:lpstr>
      <vt:lpstr>Présentation PowerPoint</vt:lpstr>
      <vt:lpstr>PREPARATION DE LA SEQUENCE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guillaume.vigier</dc:creator>
  <cp:lastModifiedBy>lbouvier1</cp:lastModifiedBy>
  <cp:revision>49</cp:revision>
  <dcterms:created xsi:type="dcterms:W3CDTF">2022-05-02T09:28:46Z</dcterms:created>
  <dcterms:modified xsi:type="dcterms:W3CDTF">2022-05-04T12:19:29Z</dcterms:modified>
</cp:coreProperties>
</file>